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62" r:id="rId2"/>
    <p:sldId id="263" r:id="rId3"/>
    <p:sldId id="26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C8B737-7B09-A086-1EAF-92944B91412D}" name="Nguyen The Van" initials="NTV" userId="S-1-5-21-28875098-2652159179-1593338700-113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563AF-3BF7-48C3-30B9-17C05CE1F4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A37AC0-FA01-D3E0-20C6-B4E4321E6E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79B35-F5E5-4434-AC6B-5120C9D82C8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17913D-0428-5A5C-4457-A2D9DC77A0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36DC7-705F-B846-F18D-050A91C885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FB46C-9D71-48AC-81DF-8EE751AA0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70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64A52E-5861-031A-CF9A-B4AEC12E1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71A2-C156-4F7B-8C6F-465C52142563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B01A14-684F-C3A6-8922-159597B56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A18060-84DE-B550-49A2-24A85F349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6470-3605-43FC-97A7-B4B831FFB87C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close-up of a city&#10;&#10;Description automatically generated">
            <a:extLst>
              <a:ext uri="{FF2B5EF4-FFF2-40B4-BE49-F238E27FC236}">
                <a16:creationId xmlns:a16="http://schemas.microsoft.com/office/drawing/2014/main" id="{F1AF68A5-660A-159F-34AC-803E4A10B0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7374C4-97FC-14AE-8416-B7BCC88264D7}"/>
              </a:ext>
            </a:extLst>
          </p:cNvPr>
          <p:cNvSpPr/>
          <p:nvPr userDrawn="1"/>
        </p:nvSpPr>
        <p:spPr>
          <a:xfrm>
            <a:off x="838200" y="4484232"/>
            <a:ext cx="6316744" cy="1131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4A58E-6CD9-1F4A-2233-8606AA92D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492483"/>
            <a:ext cx="631674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2486280-25A2-40FE-28B6-70FDA4A722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02046"/>
            <a:ext cx="6316745" cy="837987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5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background with blue lines&#10;&#10;Description automatically generated">
            <a:extLst>
              <a:ext uri="{FF2B5EF4-FFF2-40B4-BE49-F238E27FC236}">
                <a16:creationId xmlns:a16="http://schemas.microsoft.com/office/drawing/2014/main" id="{15EAA930-EA4F-D5B8-C0F3-FA80DA44FB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DCBBF2-B065-D90A-3D0F-404AEAB90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190" y="136525"/>
            <a:ext cx="8929171" cy="690114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48F8F-303C-4621-93DD-8561AC0A4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190" y="1122653"/>
            <a:ext cx="10506620" cy="501419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66FCC-D9B4-0D16-066C-E75DEA96B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71A2-C156-4F7B-8C6F-465C52142563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8FEC4-A122-3450-276F-AC9949608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BDF25-465F-F03E-6027-523C20092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6470-3605-43FC-97A7-B4B831FFB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4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CE86D9AF-A920-422C-6B38-580676549A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2C31792-5325-D6B5-4880-0C42F03C0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764" y="372201"/>
            <a:ext cx="11571849" cy="5764648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956B5-1E50-1598-BAE4-0FA215BC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71A2-C156-4F7B-8C6F-465C52142563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89D53-5E28-0B2B-88EF-CFE8C724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DF1C8-8076-5EB0-2B1F-1711D4A5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6470-3605-43FC-97A7-B4B831FFB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7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7538EC-6F79-8B62-B242-9498741FE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3ACBE-D631-372F-F553-F662A8B15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8E462-64B5-780E-FDDE-DD2CF279A2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BE71A2-C156-4F7B-8C6F-465C52142563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5C31B-F2EA-8076-CBC8-629347559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A6B49-92A8-868D-963A-AE0082EA1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E26470-3605-43FC-97A7-B4B831FFB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4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1328A-3A3E-7E77-7022-0D5522226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EC2CA-9F01-D64B-D56C-903F4D00C8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E8D4E4-F652-4A40-941C-F1DE95D5E4E0}"/>
              </a:ext>
            </a:extLst>
          </p:cNvPr>
          <p:cNvSpPr txBox="1"/>
          <p:nvPr/>
        </p:nvSpPr>
        <p:spPr>
          <a:xfrm>
            <a:off x="10315486" y="136525"/>
            <a:ext cx="1642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Chèn logo đơn vị công tác</a:t>
            </a:r>
          </a:p>
        </p:txBody>
      </p:sp>
    </p:spTree>
    <p:extLst>
      <p:ext uri="{BB962C8B-B14F-4D97-AF65-F5344CB8AC3E}">
        <p14:creationId xmlns:p14="http://schemas.microsoft.com/office/powerpoint/2010/main" val="985988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9083-C50C-77E4-F859-540D0A38D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F6293-A9B5-6D70-4128-85E3DED06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C15A37-E21F-334C-3DB3-A947C12A452C}"/>
              </a:ext>
            </a:extLst>
          </p:cNvPr>
          <p:cNvSpPr txBox="1"/>
          <p:nvPr/>
        </p:nvSpPr>
        <p:spPr>
          <a:xfrm>
            <a:off x="10315486" y="145578"/>
            <a:ext cx="1642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Chèn logo đơn vị công tác</a:t>
            </a:r>
          </a:p>
        </p:txBody>
      </p:sp>
    </p:spTree>
    <p:extLst>
      <p:ext uri="{BB962C8B-B14F-4D97-AF65-F5344CB8AC3E}">
        <p14:creationId xmlns:p14="http://schemas.microsoft.com/office/powerpoint/2010/main" val="386048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97A3E49-2DD8-19BB-939A-27E3BE0696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21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12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umc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A13756</dc:creator>
  <cp:lastModifiedBy>Nguyen The Van</cp:lastModifiedBy>
  <cp:revision>14</cp:revision>
  <dcterms:created xsi:type="dcterms:W3CDTF">2024-09-19T03:33:14Z</dcterms:created>
  <dcterms:modified xsi:type="dcterms:W3CDTF">2024-10-12T02:52:43Z</dcterms:modified>
</cp:coreProperties>
</file>